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25236488" cy="36360100"/>
  <p:notesSz cx="6669088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Verdana" panose="020B060403050404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12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385294" algn="l" rtl="0" fontAlgn="base">
      <a:spcBef>
        <a:spcPct val="0"/>
      </a:spcBef>
      <a:spcAft>
        <a:spcPct val="0"/>
      </a:spcAft>
      <a:defRPr sz="1812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770589" algn="l" rtl="0" fontAlgn="base">
      <a:spcBef>
        <a:spcPct val="0"/>
      </a:spcBef>
      <a:spcAft>
        <a:spcPct val="0"/>
      </a:spcAft>
      <a:defRPr sz="1812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155883" algn="l" rtl="0" fontAlgn="base">
      <a:spcBef>
        <a:spcPct val="0"/>
      </a:spcBef>
      <a:spcAft>
        <a:spcPct val="0"/>
      </a:spcAft>
      <a:defRPr sz="1812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541176" algn="l" rtl="0" fontAlgn="base">
      <a:spcBef>
        <a:spcPct val="0"/>
      </a:spcBef>
      <a:spcAft>
        <a:spcPct val="0"/>
      </a:spcAft>
      <a:defRPr sz="1812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1926470" algn="l" defTabSz="770589" rtl="0" eaLnBrk="1" latinLnBrk="0" hangingPunct="1">
      <a:defRPr sz="1812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311765" algn="l" defTabSz="770589" rtl="0" eaLnBrk="1" latinLnBrk="0" hangingPunct="1">
      <a:defRPr sz="1812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2697059" algn="l" defTabSz="770589" rtl="0" eaLnBrk="1" latinLnBrk="0" hangingPunct="1">
      <a:defRPr sz="1812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082353" algn="l" defTabSz="770589" rtl="0" eaLnBrk="1" latinLnBrk="0" hangingPunct="1">
      <a:defRPr sz="1812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440" userDrawn="1">
          <p15:clr>
            <a:srgbClr val="A4A3A4"/>
          </p15:clr>
        </p15:guide>
        <p15:guide id="2" pos="149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AD2"/>
    <a:srgbClr val="FFFF99"/>
    <a:srgbClr val="FFFFCC"/>
    <a:srgbClr val="E5FFE5"/>
    <a:srgbClr val="CCFFCC"/>
    <a:srgbClr val="FFFF66"/>
    <a:srgbClr val="FF3300"/>
    <a:srgbClr val="CCECFF"/>
    <a:srgbClr val="CC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17" autoAdjust="0"/>
  </p:normalViewPr>
  <p:slideViewPr>
    <p:cSldViewPr>
      <p:cViewPr>
        <p:scale>
          <a:sx n="42" d="100"/>
          <a:sy n="42" d="100"/>
        </p:scale>
        <p:origin x="450" y="-6366"/>
      </p:cViewPr>
      <p:guideLst>
        <p:guide orient="horz" pos="18440"/>
        <p:guide pos="149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300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21022" tIns="10511" rIns="21022" bIns="10511" rtlCol="0"/>
          <a:lstStyle>
            <a:lvl1pPr algn="l" eaLnBrk="0" hangingPunct="0">
              <a:defRPr sz="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21022" tIns="10511" rIns="21022" bIns="10511" rtlCol="0"/>
          <a:lstStyle>
            <a:lvl1pPr algn="r" eaLnBrk="0" hangingPunct="0">
              <a:defRPr sz="300">
                <a:cs typeface="+mn-cs"/>
              </a:defRPr>
            </a:lvl1pPr>
          </a:lstStyle>
          <a:p>
            <a:pPr>
              <a:defRPr/>
            </a:pPr>
            <a:fld id="{E90B8753-CBAE-4ABE-940B-F23FCDB3436D}" type="datetimeFigureOut">
              <a:rPr lang="en-US"/>
              <a:pPr>
                <a:defRPr/>
              </a:pPr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43113" y="744538"/>
            <a:ext cx="25828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1022" tIns="10511" rIns="21022" bIns="1051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21022" tIns="10511" rIns="21022" bIns="1051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21022" tIns="10511" rIns="21022" bIns="10511" rtlCol="0" anchor="b"/>
          <a:lstStyle>
            <a:lvl1pPr algn="l" eaLnBrk="0" hangingPunct="0">
              <a:defRPr sz="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21022" tIns="10511" rIns="21022" bIns="10511" rtlCol="0" anchor="b"/>
          <a:lstStyle>
            <a:lvl1pPr algn="r" eaLnBrk="0" hangingPunct="0">
              <a:defRPr sz="300">
                <a:cs typeface="+mn-cs"/>
              </a:defRPr>
            </a:lvl1pPr>
          </a:lstStyle>
          <a:p>
            <a:pPr>
              <a:defRPr/>
            </a:pPr>
            <a:fld id="{2CB94A26-D98D-4BAE-A8A2-22EDC38342D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70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7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85294" algn="l" rtl="0" eaLnBrk="0" fontAlgn="base" hangingPunct="0">
      <a:spcBef>
        <a:spcPct val="30000"/>
      </a:spcBef>
      <a:spcAft>
        <a:spcPct val="0"/>
      </a:spcAft>
      <a:defRPr sz="1007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70589" algn="l" rtl="0" eaLnBrk="0" fontAlgn="base" hangingPunct="0">
      <a:spcBef>
        <a:spcPct val="30000"/>
      </a:spcBef>
      <a:spcAft>
        <a:spcPct val="0"/>
      </a:spcAft>
      <a:defRPr sz="1007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55883" algn="l" rtl="0" eaLnBrk="0" fontAlgn="base" hangingPunct="0">
      <a:spcBef>
        <a:spcPct val="30000"/>
      </a:spcBef>
      <a:spcAft>
        <a:spcPct val="0"/>
      </a:spcAft>
      <a:defRPr sz="1007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41176" algn="l" rtl="0" eaLnBrk="0" fontAlgn="base" hangingPunct="0">
      <a:spcBef>
        <a:spcPct val="30000"/>
      </a:spcBef>
      <a:spcAft>
        <a:spcPct val="0"/>
      </a:spcAft>
      <a:defRPr sz="1007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926470" algn="l" defTabSz="770589" rtl="0" eaLnBrk="1" latinLnBrk="0" hangingPunct="1">
      <a:defRPr sz="1007" kern="1200">
        <a:solidFill>
          <a:schemeClr val="tx1"/>
        </a:solidFill>
        <a:latin typeface="+mn-lt"/>
        <a:ea typeface="+mn-ea"/>
        <a:cs typeface="+mn-cs"/>
      </a:defRPr>
    </a:lvl6pPr>
    <a:lvl7pPr marL="2311765" algn="l" defTabSz="770589" rtl="0" eaLnBrk="1" latinLnBrk="0" hangingPunct="1">
      <a:defRPr sz="1007" kern="1200">
        <a:solidFill>
          <a:schemeClr val="tx1"/>
        </a:solidFill>
        <a:latin typeface="+mn-lt"/>
        <a:ea typeface="+mn-ea"/>
        <a:cs typeface="+mn-cs"/>
      </a:defRPr>
    </a:lvl7pPr>
    <a:lvl8pPr marL="2697059" algn="l" defTabSz="770589" rtl="0" eaLnBrk="1" latinLnBrk="0" hangingPunct="1">
      <a:defRPr sz="1007" kern="1200">
        <a:solidFill>
          <a:schemeClr val="tx1"/>
        </a:solidFill>
        <a:latin typeface="+mn-lt"/>
        <a:ea typeface="+mn-ea"/>
        <a:cs typeface="+mn-cs"/>
      </a:defRPr>
    </a:lvl8pPr>
    <a:lvl9pPr marL="3082353" algn="l" defTabSz="770589" rtl="0" eaLnBrk="1" latinLnBrk="0" hangingPunct="1">
      <a:defRPr sz="10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43113" y="744538"/>
            <a:ext cx="258286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5D8FE09-FDA6-4E9F-9A88-8603ED8A3E6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332" y="11295282"/>
            <a:ext cx="21449824" cy="77935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5342" y="20604417"/>
            <a:ext cx="17665806" cy="9291605"/>
          </a:xfrm>
        </p:spPr>
        <p:txBody>
          <a:bodyPr/>
          <a:lstStyle>
            <a:lvl1pPr marL="0" indent="0" algn="ctr">
              <a:buNone/>
              <a:defRPr/>
            </a:lvl1pPr>
            <a:lvl2pPr marL="382768" indent="0" algn="ctr">
              <a:buNone/>
              <a:defRPr/>
            </a:lvl2pPr>
            <a:lvl3pPr marL="765536" indent="0" algn="ctr">
              <a:buNone/>
              <a:defRPr/>
            </a:lvl3pPr>
            <a:lvl4pPr marL="1148304" indent="0" algn="ctr">
              <a:buNone/>
              <a:defRPr/>
            </a:lvl4pPr>
            <a:lvl5pPr marL="1531071" indent="0" algn="ctr">
              <a:buNone/>
              <a:defRPr/>
            </a:lvl5pPr>
            <a:lvl6pPr marL="1913839" indent="0" algn="ctr">
              <a:buNone/>
              <a:defRPr/>
            </a:lvl6pPr>
            <a:lvl7pPr marL="2296607" indent="0" algn="ctr">
              <a:buNone/>
              <a:defRPr/>
            </a:lvl7pPr>
            <a:lvl8pPr marL="2679375" indent="0" algn="ctr">
              <a:buNone/>
              <a:defRPr/>
            </a:lvl8pPr>
            <a:lvl9pPr marL="306214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360E3-E06F-41D8-B307-DB450354734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63B2-F383-4B58-BACE-4D294C73473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980701" y="3232040"/>
            <a:ext cx="5362456" cy="290883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93333" y="3232040"/>
            <a:ext cx="15960352" cy="290883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00BE8-A7EE-4BCE-A6BF-856E8F6726C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3F25A-8C7E-4238-9169-E7673EEB227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887" y="23364527"/>
            <a:ext cx="21451147" cy="7221860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3887" y="15410502"/>
            <a:ext cx="21451147" cy="7954025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768" indent="0">
              <a:buNone/>
              <a:defRPr sz="1500"/>
            </a:lvl2pPr>
            <a:lvl3pPr marL="765536" indent="0">
              <a:buNone/>
              <a:defRPr sz="1300"/>
            </a:lvl3pPr>
            <a:lvl4pPr marL="1148304" indent="0">
              <a:buNone/>
              <a:defRPr sz="1200"/>
            </a:lvl4pPr>
            <a:lvl5pPr marL="1531071" indent="0">
              <a:buNone/>
              <a:defRPr sz="1200"/>
            </a:lvl5pPr>
            <a:lvl6pPr marL="1913839" indent="0">
              <a:buNone/>
              <a:defRPr sz="1200"/>
            </a:lvl6pPr>
            <a:lvl7pPr marL="2296607" indent="0">
              <a:buNone/>
              <a:defRPr sz="1200"/>
            </a:lvl7pPr>
            <a:lvl8pPr marL="2679375" indent="0">
              <a:buNone/>
              <a:defRPr sz="1200"/>
            </a:lvl8pPr>
            <a:lvl9pPr marL="306214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B986-5F8B-403C-9B29-04012C5D9D7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3333" y="10503789"/>
            <a:ext cx="10661404" cy="218166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81753" y="10503789"/>
            <a:ext cx="10661404" cy="218166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9344B-30F2-414A-9610-C205C485E75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221" y="1456239"/>
            <a:ext cx="22712046" cy="60595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221" y="8138751"/>
            <a:ext cx="11149622" cy="339249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768" indent="0">
              <a:buNone/>
              <a:defRPr sz="1700" b="1"/>
            </a:lvl2pPr>
            <a:lvl3pPr marL="765536" indent="0">
              <a:buNone/>
              <a:defRPr sz="1500" b="1"/>
            </a:lvl3pPr>
            <a:lvl4pPr marL="1148304" indent="0">
              <a:buNone/>
              <a:defRPr sz="1300" b="1"/>
            </a:lvl4pPr>
            <a:lvl5pPr marL="1531071" indent="0">
              <a:buNone/>
              <a:defRPr sz="1300" b="1"/>
            </a:lvl5pPr>
            <a:lvl6pPr marL="1913839" indent="0">
              <a:buNone/>
              <a:defRPr sz="1300" b="1"/>
            </a:lvl6pPr>
            <a:lvl7pPr marL="2296607" indent="0">
              <a:buNone/>
              <a:defRPr sz="1300" b="1"/>
            </a:lvl7pPr>
            <a:lvl8pPr marL="2679375" indent="0">
              <a:buNone/>
              <a:defRPr sz="1300" b="1"/>
            </a:lvl8pPr>
            <a:lvl9pPr marL="3062143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2221" y="11531245"/>
            <a:ext cx="11149622" cy="2094825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19353" y="8138751"/>
            <a:ext cx="11154914" cy="339249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768" indent="0">
              <a:buNone/>
              <a:defRPr sz="1700" b="1"/>
            </a:lvl2pPr>
            <a:lvl3pPr marL="765536" indent="0">
              <a:buNone/>
              <a:defRPr sz="1500" b="1"/>
            </a:lvl3pPr>
            <a:lvl4pPr marL="1148304" indent="0">
              <a:buNone/>
              <a:defRPr sz="1300" b="1"/>
            </a:lvl4pPr>
            <a:lvl5pPr marL="1531071" indent="0">
              <a:buNone/>
              <a:defRPr sz="1300" b="1"/>
            </a:lvl5pPr>
            <a:lvl6pPr marL="1913839" indent="0">
              <a:buNone/>
              <a:defRPr sz="1300" b="1"/>
            </a:lvl6pPr>
            <a:lvl7pPr marL="2296607" indent="0">
              <a:buNone/>
              <a:defRPr sz="1300" b="1"/>
            </a:lvl7pPr>
            <a:lvl8pPr marL="2679375" indent="0">
              <a:buNone/>
              <a:defRPr sz="1300" b="1"/>
            </a:lvl8pPr>
            <a:lvl9pPr marL="3062143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19353" y="11531245"/>
            <a:ext cx="11154914" cy="2094825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8340-EAE5-444D-B379-B5C0019D6D1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08EE-370E-4820-8065-A064A2BE64C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C5058-6F48-42E4-A1B8-71BCB2E4D5E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222" y="1448148"/>
            <a:ext cx="8302347" cy="616069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6232" y="1448149"/>
            <a:ext cx="14108035" cy="3103134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2222" y="7608844"/>
            <a:ext cx="8302347" cy="24870653"/>
          </a:xfrm>
        </p:spPr>
        <p:txBody>
          <a:bodyPr/>
          <a:lstStyle>
            <a:lvl1pPr marL="0" indent="0">
              <a:buNone/>
              <a:defRPr sz="1200"/>
            </a:lvl1pPr>
            <a:lvl2pPr marL="382768" indent="0">
              <a:buNone/>
              <a:defRPr sz="1000"/>
            </a:lvl2pPr>
            <a:lvl3pPr marL="765536" indent="0">
              <a:buNone/>
              <a:defRPr sz="800"/>
            </a:lvl3pPr>
            <a:lvl4pPr marL="1148304" indent="0">
              <a:buNone/>
              <a:defRPr sz="800"/>
            </a:lvl4pPr>
            <a:lvl5pPr marL="1531071" indent="0">
              <a:buNone/>
              <a:defRPr sz="800"/>
            </a:lvl5pPr>
            <a:lvl6pPr marL="1913839" indent="0">
              <a:buNone/>
              <a:defRPr sz="800"/>
            </a:lvl6pPr>
            <a:lvl7pPr marL="2296607" indent="0">
              <a:buNone/>
              <a:defRPr sz="800"/>
            </a:lvl7pPr>
            <a:lvl8pPr marL="2679375" indent="0">
              <a:buNone/>
              <a:defRPr sz="800"/>
            </a:lvl8pPr>
            <a:lvl9pPr marL="306214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E1CD-6255-4FB4-A771-69C9B0B5306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7008" y="25451801"/>
            <a:ext cx="15141363" cy="300551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47008" y="3248220"/>
            <a:ext cx="15141363" cy="21816600"/>
          </a:xfrm>
        </p:spPr>
        <p:txBody>
          <a:bodyPr/>
          <a:lstStyle>
            <a:lvl1pPr marL="0" indent="0">
              <a:buNone/>
              <a:defRPr sz="2700"/>
            </a:lvl1pPr>
            <a:lvl2pPr marL="382768" indent="0">
              <a:buNone/>
              <a:defRPr sz="2300"/>
            </a:lvl2pPr>
            <a:lvl3pPr marL="765536" indent="0">
              <a:buNone/>
              <a:defRPr sz="2000"/>
            </a:lvl3pPr>
            <a:lvl4pPr marL="1148304" indent="0">
              <a:buNone/>
              <a:defRPr sz="1700"/>
            </a:lvl4pPr>
            <a:lvl5pPr marL="1531071" indent="0">
              <a:buNone/>
              <a:defRPr sz="1700"/>
            </a:lvl5pPr>
            <a:lvl6pPr marL="1913839" indent="0">
              <a:buNone/>
              <a:defRPr sz="1700"/>
            </a:lvl6pPr>
            <a:lvl7pPr marL="2296607" indent="0">
              <a:buNone/>
              <a:defRPr sz="1700"/>
            </a:lvl7pPr>
            <a:lvl8pPr marL="2679375" indent="0">
              <a:buNone/>
              <a:defRPr sz="1700"/>
            </a:lvl8pPr>
            <a:lvl9pPr marL="3062143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7008" y="28457315"/>
            <a:ext cx="15141363" cy="4266237"/>
          </a:xfrm>
        </p:spPr>
        <p:txBody>
          <a:bodyPr/>
          <a:lstStyle>
            <a:lvl1pPr marL="0" indent="0">
              <a:buNone/>
              <a:defRPr sz="1200"/>
            </a:lvl1pPr>
            <a:lvl2pPr marL="382768" indent="0">
              <a:buNone/>
              <a:defRPr sz="1000"/>
            </a:lvl2pPr>
            <a:lvl3pPr marL="765536" indent="0">
              <a:buNone/>
              <a:defRPr sz="800"/>
            </a:lvl3pPr>
            <a:lvl4pPr marL="1148304" indent="0">
              <a:buNone/>
              <a:defRPr sz="800"/>
            </a:lvl4pPr>
            <a:lvl5pPr marL="1531071" indent="0">
              <a:buNone/>
              <a:defRPr sz="800"/>
            </a:lvl5pPr>
            <a:lvl6pPr marL="1913839" indent="0">
              <a:buNone/>
              <a:defRPr sz="800"/>
            </a:lvl6pPr>
            <a:lvl7pPr marL="2296607" indent="0">
              <a:buNone/>
              <a:defRPr sz="800"/>
            </a:lvl7pPr>
            <a:lvl8pPr marL="2679375" indent="0">
              <a:buNone/>
              <a:defRPr sz="800"/>
            </a:lvl8pPr>
            <a:lvl9pPr marL="306214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236C5-A049-4AC1-8D9C-C2E6E83577F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93332" y="3232040"/>
            <a:ext cx="21449824" cy="606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3307" tIns="171654" rIns="343307" bIns="171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93332" y="10503789"/>
            <a:ext cx="21449824" cy="21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3307" tIns="171654" rIns="343307" bIns="171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93333" y="33128062"/>
            <a:ext cx="5256609" cy="242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3307" tIns="171654" rIns="343307" bIns="17165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5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22534" y="33128062"/>
            <a:ext cx="7991423" cy="242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3307" tIns="171654" rIns="343307" bIns="17165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5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086547" y="33128062"/>
            <a:ext cx="5256610" cy="242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3307" tIns="171654" rIns="343307" bIns="17165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5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4A6301-0989-465A-95A5-6CF37269C95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32949" rtl="0" eaLnBrk="0" fontAlgn="base" hangingPunct="0">
        <a:spcBef>
          <a:spcPct val="0"/>
        </a:spcBef>
        <a:spcAft>
          <a:spcPct val="0"/>
        </a:spcAft>
        <a:defRPr sz="166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defTabSz="3432949" rtl="0" eaLnBrk="0" fontAlgn="base" hangingPunct="0">
        <a:spcBef>
          <a:spcPct val="0"/>
        </a:spcBef>
        <a:spcAft>
          <a:spcPct val="0"/>
        </a:spcAft>
        <a:defRPr sz="16600">
          <a:solidFill>
            <a:schemeClr val="tx2"/>
          </a:solidFill>
          <a:latin typeface="Arial" pitchFamily="34" charset="0"/>
        </a:defRPr>
      </a:lvl2pPr>
      <a:lvl3pPr algn="ctr" defTabSz="3432949" rtl="0" eaLnBrk="0" fontAlgn="base" hangingPunct="0">
        <a:spcBef>
          <a:spcPct val="0"/>
        </a:spcBef>
        <a:spcAft>
          <a:spcPct val="0"/>
        </a:spcAft>
        <a:defRPr sz="16600">
          <a:solidFill>
            <a:schemeClr val="tx2"/>
          </a:solidFill>
          <a:latin typeface="Arial" pitchFamily="34" charset="0"/>
        </a:defRPr>
      </a:lvl3pPr>
      <a:lvl4pPr algn="ctr" defTabSz="3432949" rtl="0" eaLnBrk="0" fontAlgn="base" hangingPunct="0">
        <a:spcBef>
          <a:spcPct val="0"/>
        </a:spcBef>
        <a:spcAft>
          <a:spcPct val="0"/>
        </a:spcAft>
        <a:defRPr sz="16600">
          <a:solidFill>
            <a:schemeClr val="tx2"/>
          </a:solidFill>
          <a:latin typeface="Arial" pitchFamily="34" charset="0"/>
        </a:defRPr>
      </a:lvl4pPr>
      <a:lvl5pPr algn="ctr" defTabSz="3432949" rtl="0" eaLnBrk="0" fontAlgn="base" hangingPunct="0">
        <a:spcBef>
          <a:spcPct val="0"/>
        </a:spcBef>
        <a:spcAft>
          <a:spcPct val="0"/>
        </a:spcAft>
        <a:defRPr sz="16600">
          <a:solidFill>
            <a:schemeClr val="tx2"/>
          </a:solidFill>
          <a:latin typeface="Arial" pitchFamily="34" charset="0"/>
        </a:defRPr>
      </a:lvl5pPr>
      <a:lvl6pPr marL="382768" algn="ctr" defTabSz="3432949" rtl="0" eaLnBrk="0" fontAlgn="base" hangingPunct="0">
        <a:spcBef>
          <a:spcPct val="0"/>
        </a:spcBef>
        <a:spcAft>
          <a:spcPct val="0"/>
        </a:spcAft>
        <a:defRPr sz="16600">
          <a:solidFill>
            <a:schemeClr val="tx2"/>
          </a:solidFill>
          <a:latin typeface="Times New Roman" pitchFamily="18" charset="0"/>
        </a:defRPr>
      </a:lvl6pPr>
      <a:lvl7pPr marL="765536" algn="ctr" defTabSz="3432949" rtl="0" eaLnBrk="0" fontAlgn="base" hangingPunct="0">
        <a:spcBef>
          <a:spcPct val="0"/>
        </a:spcBef>
        <a:spcAft>
          <a:spcPct val="0"/>
        </a:spcAft>
        <a:defRPr sz="16600">
          <a:solidFill>
            <a:schemeClr val="tx2"/>
          </a:solidFill>
          <a:latin typeface="Times New Roman" pitchFamily="18" charset="0"/>
        </a:defRPr>
      </a:lvl7pPr>
      <a:lvl8pPr marL="1148304" algn="ctr" defTabSz="3432949" rtl="0" eaLnBrk="0" fontAlgn="base" hangingPunct="0">
        <a:spcBef>
          <a:spcPct val="0"/>
        </a:spcBef>
        <a:spcAft>
          <a:spcPct val="0"/>
        </a:spcAft>
        <a:defRPr sz="16600">
          <a:solidFill>
            <a:schemeClr val="tx2"/>
          </a:solidFill>
          <a:latin typeface="Times New Roman" pitchFamily="18" charset="0"/>
        </a:defRPr>
      </a:lvl8pPr>
      <a:lvl9pPr marL="1531071" algn="ctr" defTabSz="3432949" rtl="0" eaLnBrk="0" fontAlgn="base" hangingPunct="0">
        <a:spcBef>
          <a:spcPct val="0"/>
        </a:spcBef>
        <a:spcAft>
          <a:spcPct val="0"/>
        </a:spcAft>
        <a:defRPr sz="16600">
          <a:solidFill>
            <a:schemeClr val="tx2"/>
          </a:solidFill>
          <a:latin typeface="Times New Roman" pitchFamily="18" charset="0"/>
        </a:defRPr>
      </a:lvl9pPr>
    </p:titleStyle>
    <p:bodyStyle>
      <a:lvl1pPr marL="1286525" indent="-1286525" algn="l" defTabSz="3432949" rtl="0" eaLnBrk="0" fontAlgn="base" hangingPunct="0">
        <a:spcBef>
          <a:spcPct val="20000"/>
        </a:spcBef>
        <a:spcAft>
          <a:spcPct val="0"/>
        </a:spcAft>
        <a:buChar char="•"/>
        <a:defRPr sz="121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2788357" indent="-1071218" algn="l" defTabSz="3432949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Arial" pitchFamily="34" charset="0"/>
        </a:defRPr>
      </a:lvl2pPr>
      <a:lvl3pPr marL="4291519" indent="-858570" algn="l" defTabSz="3432949" rtl="0" eaLnBrk="0" fontAlgn="base" hangingPunct="0">
        <a:spcBef>
          <a:spcPct val="20000"/>
        </a:spcBef>
        <a:spcAft>
          <a:spcPct val="0"/>
        </a:spcAft>
        <a:buChar char="•"/>
        <a:defRPr sz="9000">
          <a:solidFill>
            <a:schemeClr val="tx1"/>
          </a:solidFill>
          <a:latin typeface="Arial" pitchFamily="34" charset="0"/>
        </a:defRPr>
      </a:lvl3pPr>
      <a:lvl4pPr marL="6008658" indent="-858570" algn="l" defTabSz="3432949" rtl="0" eaLnBrk="0" fontAlgn="base" hangingPunct="0">
        <a:spcBef>
          <a:spcPct val="20000"/>
        </a:spcBef>
        <a:spcAft>
          <a:spcPct val="0"/>
        </a:spcAft>
        <a:buChar char="–"/>
        <a:defRPr sz="7500">
          <a:solidFill>
            <a:schemeClr val="tx1"/>
          </a:solidFill>
          <a:latin typeface="Arial" pitchFamily="34" charset="0"/>
        </a:defRPr>
      </a:lvl4pPr>
      <a:lvl5pPr marL="7724468" indent="-858570" algn="l" defTabSz="3432949" rtl="0" eaLnBrk="0" fontAlgn="base" hangingPunct="0">
        <a:spcBef>
          <a:spcPct val="20000"/>
        </a:spcBef>
        <a:spcAft>
          <a:spcPct val="0"/>
        </a:spcAft>
        <a:buChar char="»"/>
        <a:defRPr sz="7500">
          <a:solidFill>
            <a:schemeClr val="tx1"/>
          </a:solidFill>
          <a:latin typeface="Arial" pitchFamily="34" charset="0"/>
        </a:defRPr>
      </a:lvl5pPr>
      <a:lvl6pPr marL="8107236" indent="-858570" algn="l" defTabSz="3432949" rtl="0" eaLnBrk="0" fontAlgn="base" hangingPunct="0">
        <a:spcBef>
          <a:spcPct val="20000"/>
        </a:spcBef>
        <a:spcAft>
          <a:spcPct val="0"/>
        </a:spcAft>
        <a:buChar char="»"/>
        <a:defRPr sz="7500">
          <a:solidFill>
            <a:schemeClr val="tx1"/>
          </a:solidFill>
          <a:latin typeface="+mn-lt"/>
        </a:defRPr>
      </a:lvl6pPr>
      <a:lvl7pPr marL="8490003" indent="-858570" algn="l" defTabSz="3432949" rtl="0" eaLnBrk="0" fontAlgn="base" hangingPunct="0">
        <a:spcBef>
          <a:spcPct val="20000"/>
        </a:spcBef>
        <a:spcAft>
          <a:spcPct val="0"/>
        </a:spcAft>
        <a:buChar char="»"/>
        <a:defRPr sz="7500">
          <a:solidFill>
            <a:schemeClr val="tx1"/>
          </a:solidFill>
          <a:latin typeface="+mn-lt"/>
        </a:defRPr>
      </a:lvl7pPr>
      <a:lvl8pPr marL="8872771" indent="-858570" algn="l" defTabSz="3432949" rtl="0" eaLnBrk="0" fontAlgn="base" hangingPunct="0">
        <a:spcBef>
          <a:spcPct val="20000"/>
        </a:spcBef>
        <a:spcAft>
          <a:spcPct val="0"/>
        </a:spcAft>
        <a:buChar char="»"/>
        <a:defRPr sz="7500">
          <a:solidFill>
            <a:schemeClr val="tx1"/>
          </a:solidFill>
          <a:latin typeface="+mn-lt"/>
        </a:defRPr>
      </a:lvl8pPr>
      <a:lvl9pPr marL="9255539" indent="-858570" algn="l" defTabSz="3432949" rtl="0" eaLnBrk="0" fontAlgn="base" hangingPunct="0">
        <a:spcBef>
          <a:spcPct val="20000"/>
        </a:spcBef>
        <a:spcAft>
          <a:spcPct val="0"/>
        </a:spcAft>
        <a:buChar char="»"/>
        <a:defRPr sz="7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55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768" algn="l" defTabSz="7655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536" algn="l" defTabSz="7655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304" algn="l" defTabSz="7655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071" algn="l" defTabSz="7655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839" algn="l" defTabSz="7655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6607" algn="l" defTabSz="7655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9375" algn="l" defTabSz="7655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2143" algn="l" defTabSz="76553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38"/>
          <p:cNvSpPr txBox="1">
            <a:spLocks noChangeArrowheads="1"/>
          </p:cNvSpPr>
          <p:nvPr/>
        </p:nvSpPr>
        <p:spPr bwMode="auto">
          <a:xfrm>
            <a:off x="620526" y="21466001"/>
            <a:ext cx="24048877" cy="9631383"/>
          </a:xfrm>
          <a:prstGeom prst="roundRect">
            <a:avLst>
              <a:gd name="adj" fmla="val 5990"/>
            </a:avLst>
          </a:prstGeom>
          <a:solidFill>
            <a:srgbClr val="FFFF99">
              <a:alpha val="73000"/>
            </a:srgbClr>
          </a:solidFill>
          <a:ln w="152400">
            <a:noFill/>
            <a:miter lim="800000"/>
            <a:headEnd/>
            <a:tailEnd/>
          </a:ln>
        </p:spPr>
        <p:txBody>
          <a:bodyPr lIns="133034" tIns="33791" rIns="133034" bIns="33791"/>
          <a:lstStyle/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just" defTabSz="675160" eaLnBrk="0" hangingPunct="0"/>
            <a:endParaRPr lang="en-US" sz="2700" dirty="0">
              <a:latin typeface="Arial" charset="0"/>
            </a:endParaRPr>
          </a:p>
          <a:p>
            <a:pPr algn="just" defTabSz="675160" eaLnBrk="0" hangingPunct="0"/>
            <a:endParaRPr lang="en-US" sz="2700" dirty="0">
              <a:latin typeface="Arial" charset="0"/>
            </a:endParaRPr>
          </a:p>
          <a:p>
            <a:pPr algn="just" defTabSz="675160" eaLnBrk="0" hangingPunct="0"/>
            <a:endParaRPr lang="en-US" sz="2700" dirty="0">
              <a:latin typeface="Arial" charset="0"/>
            </a:endParaRPr>
          </a:p>
          <a:p>
            <a:pPr algn="just" defTabSz="675160" eaLnBrk="0" hangingPunct="0"/>
            <a:endParaRPr lang="en-US" sz="2700" dirty="0">
              <a:latin typeface="Arial" charset="0"/>
            </a:endParaRPr>
          </a:p>
          <a:p>
            <a:pPr algn="just" defTabSz="675160" eaLnBrk="0" hangingPunct="0"/>
            <a:endParaRPr lang="en-US" sz="2700" dirty="0">
              <a:latin typeface="Arial" charset="0"/>
            </a:endParaRPr>
          </a:p>
          <a:p>
            <a:pPr algn="just" defTabSz="675160" eaLnBrk="0" hangingPunct="0"/>
            <a:endParaRPr lang="en-US" sz="2700" dirty="0">
              <a:latin typeface="Arial" charset="0"/>
            </a:endParaRPr>
          </a:p>
          <a:p>
            <a:pPr algn="just" defTabSz="675160" eaLnBrk="0" hangingPunct="0"/>
            <a:endParaRPr lang="en-US" sz="2700" dirty="0">
              <a:latin typeface="Arial" charset="0"/>
            </a:endParaRPr>
          </a:p>
          <a:p>
            <a:pPr algn="just" defTabSz="675160" eaLnBrk="0" hangingPunct="0"/>
            <a:endParaRPr lang="en-US" sz="2700" dirty="0">
              <a:latin typeface="Arial" charset="0"/>
            </a:endParaRPr>
          </a:p>
          <a:p>
            <a:pPr algn="just" defTabSz="675160" eaLnBrk="0" hangingPunct="0"/>
            <a:endParaRPr lang="en-US" sz="2700" dirty="0">
              <a:latin typeface="Arial" charset="0"/>
            </a:endParaRPr>
          </a:p>
          <a:p>
            <a:pPr algn="just" defTabSz="675160" eaLnBrk="0" hangingPunct="0"/>
            <a:endParaRPr lang="en-US" sz="2700" dirty="0">
              <a:latin typeface="Arial" charset="0"/>
            </a:endParaRPr>
          </a:p>
          <a:p>
            <a:pPr algn="just" defTabSz="675160" eaLnBrk="0" hangingPunct="0"/>
            <a:endParaRPr lang="en-US" sz="2700" dirty="0">
              <a:latin typeface="Arial" charset="0"/>
            </a:endParaRPr>
          </a:p>
          <a:p>
            <a:pPr algn="just" defTabSz="675160" eaLnBrk="0" hangingPunct="0"/>
            <a:endParaRPr lang="en-US" sz="2700" dirty="0">
              <a:latin typeface="Arial" charset="0"/>
            </a:endParaRPr>
          </a:p>
          <a:p>
            <a:pPr algn="just" defTabSz="675160" eaLnBrk="0" hangingPunct="0"/>
            <a:endParaRPr lang="en-US" sz="2700" b="1" dirty="0">
              <a:latin typeface="Arial" charset="0"/>
            </a:endParaRPr>
          </a:p>
          <a:p>
            <a:pPr algn="just" defTabSz="675160" eaLnBrk="0" hangingPunct="0"/>
            <a:endParaRPr lang="en-US" sz="2700" b="1" dirty="0">
              <a:latin typeface="Arial" charset="0"/>
            </a:endParaRPr>
          </a:p>
          <a:p>
            <a:pPr algn="just" defTabSz="675160" eaLnBrk="0" hangingPunct="0"/>
            <a:endParaRPr lang="en-US" sz="2700" b="1" dirty="0">
              <a:latin typeface="Arial" charset="0"/>
            </a:endParaRPr>
          </a:p>
          <a:p>
            <a:pPr algn="just" defTabSz="675160" eaLnBrk="0" hangingPunct="0"/>
            <a:endParaRPr lang="en-US" sz="2700" b="1" dirty="0">
              <a:latin typeface="Arial" charset="0"/>
            </a:endParaRPr>
          </a:p>
          <a:p>
            <a:pPr algn="just" defTabSz="675160" eaLnBrk="0" hangingPunct="0"/>
            <a:endParaRPr lang="en-US" sz="2700" b="1" dirty="0">
              <a:latin typeface="Arial" charset="0"/>
            </a:endParaRPr>
          </a:p>
          <a:p>
            <a:pPr algn="just" defTabSz="675160" eaLnBrk="0" hangingPunct="0"/>
            <a:endParaRPr lang="en-US" sz="2700" b="1" dirty="0">
              <a:latin typeface="Arial" charset="0"/>
            </a:endParaRPr>
          </a:p>
        </p:txBody>
      </p:sp>
      <p:sp>
        <p:nvSpPr>
          <p:cNvPr id="46" name="Text Box 104"/>
          <p:cNvSpPr txBox="1">
            <a:spLocks noChangeArrowheads="1"/>
          </p:cNvSpPr>
          <p:nvPr/>
        </p:nvSpPr>
        <p:spPr bwMode="auto">
          <a:xfrm>
            <a:off x="620527" y="15893857"/>
            <a:ext cx="24148724" cy="5288614"/>
          </a:xfrm>
          <a:prstGeom prst="roundRect">
            <a:avLst>
              <a:gd name="adj" fmla="val 9365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33034" tIns="33791" rIns="133034" bIns="33791"/>
          <a:lstStyle/>
          <a:p>
            <a:pPr algn="just" defTabSz="675160" eaLnBrk="0" hangingPunct="0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75160" eaLnBrk="0" hangingPunct="0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7" name="Text Box 104"/>
          <p:cNvSpPr txBox="1">
            <a:spLocks noChangeArrowheads="1"/>
          </p:cNvSpPr>
          <p:nvPr/>
        </p:nvSpPr>
        <p:spPr bwMode="auto">
          <a:xfrm>
            <a:off x="12687536" y="7975281"/>
            <a:ext cx="11981869" cy="7565924"/>
          </a:xfrm>
          <a:prstGeom prst="roundRect">
            <a:avLst>
              <a:gd name="adj" fmla="val 9365"/>
            </a:avLst>
          </a:prstGeom>
          <a:solidFill>
            <a:srgbClr val="E5FFE5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33034" tIns="33791" rIns="133034" bIns="33791"/>
          <a:lstStyle/>
          <a:p>
            <a:pPr algn="just" defTabSz="675160" eaLnBrk="0" hangingPunct="0"/>
            <a:endParaRPr lang="en-US" sz="2700" b="1" dirty="0">
              <a:latin typeface="Arial" charset="0"/>
            </a:endParaRPr>
          </a:p>
          <a:p>
            <a:pPr algn="ctr" defTabSz="675160" eaLnBrk="0" hangingPunct="0"/>
            <a:endParaRPr lang="en-US" sz="27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</p:txBody>
      </p:sp>
      <p:sp>
        <p:nvSpPr>
          <p:cNvPr id="1059" name="Text Box 104"/>
          <p:cNvSpPr txBox="1">
            <a:spLocks noChangeArrowheads="1"/>
          </p:cNvSpPr>
          <p:nvPr/>
        </p:nvSpPr>
        <p:spPr bwMode="auto">
          <a:xfrm>
            <a:off x="620527" y="7975281"/>
            <a:ext cx="11664888" cy="7565924"/>
          </a:xfrm>
          <a:prstGeom prst="roundRect">
            <a:avLst>
              <a:gd name="adj" fmla="val 10534"/>
            </a:avLst>
          </a:prstGeom>
          <a:solidFill>
            <a:srgbClr val="E5FFE5"/>
          </a:solidFill>
          <a:ln w="152400">
            <a:noFill/>
            <a:miter lim="800000"/>
            <a:headEnd/>
            <a:tailEnd/>
          </a:ln>
        </p:spPr>
        <p:txBody>
          <a:bodyPr lIns="133034" tIns="33791" rIns="133034" bIns="33791"/>
          <a:lstStyle/>
          <a:p>
            <a:pPr algn="just" defTabSz="675160" eaLnBrk="0" hangingPunct="0"/>
            <a:endParaRPr lang="en-US" sz="2700" b="1" dirty="0">
              <a:latin typeface="Arial" charset="0"/>
            </a:endParaRPr>
          </a:p>
          <a:p>
            <a:pPr algn="ctr" defTabSz="675160" eaLnBrk="0" hangingPunct="0"/>
            <a:endParaRPr lang="en-US" sz="27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28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  <a:p>
            <a:pPr algn="ctr" defTabSz="675160" eaLnBrk="0" hangingPunct="0"/>
            <a:endParaRPr lang="en-US" sz="3300" b="1" dirty="0">
              <a:latin typeface="Arial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3205334"/>
            <a:ext cx="25236488" cy="16071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7581" tIns="33791" rIns="67581" bIns="33791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of the poster (as brief and concise as possible)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Subtitle</a:t>
            </a:r>
          </a:p>
        </p:txBody>
      </p:sp>
      <p:sp>
        <p:nvSpPr>
          <p:cNvPr id="2" name="Rectangle 350"/>
          <p:cNvSpPr>
            <a:spLocks noChangeArrowheads="1"/>
          </p:cNvSpPr>
          <p:nvPr/>
        </p:nvSpPr>
        <p:spPr bwMode="auto">
          <a:xfrm>
            <a:off x="4889179" y="8212062"/>
            <a:ext cx="3106172" cy="5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470" tIns="35735" rIns="71470" bIns="35735" anchor="ctr">
            <a:spAutoFit/>
          </a:bodyPr>
          <a:lstStyle/>
          <a:p>
            <a:pPr algn="ctr" defTabSz="629972" eaLnBrk="0" hangingPunct="0">
              <a:defRPr/>
            </a:pPr>
            <a:r>
              <a:rPr lang="en-US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1" name="TextBox 121"/>
          <p:cNvSpPr txBox="1">
            <a:spLocks noChangeArrowheads="1"/>
          </p:cNvSpPr>
          <p:nvPr/>
        </p:nvSpPr>
        <p:spPr bwMode="auto">
          <a:xfrm>
            <a:off x="11942824" y="5817536"/>
            <a:ext cx="2057618" cy="483740"/>
          </a:xfrm>
          <a:prstGeom prst="rect">
            <a:avLst/>
          </a:prstGeom>
          <a:solidFill>
            <a:schemeClr val="bg1">
              <a:alpha val="59999"/>
            </a:schemeClr>
          </a:solidFill>
          <a:ln w="152400">
            <a:noFill/>
            <a:miter lim="800000"/>
            <a:headEnd/>
            <a:tailEnd/>
          </a:ln>
        </p:spPr>
        <p:txBody>
          <a:bodyPr wrap="none" lIns="133034" tIns="33791" rIns="133034" bIns="33791">
            <a:spAutoFit/>
          </a:bodyPr>
          <a:lstStyle/>
          <a:p>
            <a:pPr algn="ctr" defTabSz="675160" eaLnBrk="0" hangingPunct="0"/>
            <a:r>
              <a:rPr lang="en-US" sz="2700" b="1" dirty="0">
                <a:latin typeface="Arial" charset="0"/>
              </a:rPr>
              <a:t>Affiliations</a:t>
            </a:r>
            <a:endParaRPr lang="en-US" sz="2500" dirty="0">
              <a:latin typeface="Arial" charset="0"/>
            </a:endParaRPr>
          </a:p>
        </p:txBody>
      </p:sp>
      <p:sp>
        <p:nvSpPr>
          <p:cNvPr id="1142" name="TextBox 123"/>
          <p:cNvSpPr txBox="1">
            <a:spLocks noChangeArrowheads="1"/>
          </p:cNvSpPr>
          <p:nvPr/>
        </p:nvSpPr>
        <p:spPr bwMode="auto">
          <a:xfrm>
            <a:off x="9867577" y="5054419"/>
            <a:ext cx="6308781" cy="606851"/>
          </a:xfrm>
          <a:prstGeom prst="rect">
            <a:avLst/>
          </a:prstGeom>
          <a:solidFill>
            <a:schemeClr val="bg1">
              <a:alpha val="59999"/>
            </a:schemeClr>
          </a:solidFill>
          <a:ln w="152400">
            <a:noFill/>
            <a:miter lim="800000"/>
            <a:headEnd/>
            <a:tailEnd/>
          </a:ln>
        </p:spPr>
        <p:txBody>
          <a:bodyPr wrap="none" lIns="133034" tIns="33791" rIns="133034" bIns="33791">
            <a:spAutoFit/>
          </a:bodyPr>
          <a:lstStyle/>
          <a:p>
            <a:pPr algn="just" defTabSz="675160" eaLnBrk="0" hangingPunct="0"/>
            <a:r>
              <a:rPr lang="en-GB" sz="3500" b="1" dirty="0">
                <a:latin typeface="Calibri" panose="020F0502020204030204" pitchFamily="34" charset="0"/>
                <a:cs typeface="Calibri" panose="020F0502020204030204" pitchFamily="34" charset="0"/>
              </a:rPr>
              <a:t>Author 1, Author 2 and Author 3</a:t>
            </a:r>
            <a:endParaRPr lang="it-IT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5" name="TextBox 127"/>
          <p:cNvSpPr txBox="1">
            <a:spLocks noChangeArrowheads="1"/>
          </p:cNvSpPr>
          <p:nvPr/>
        </p:nvSpPr>
        <p:spPr bwMode="auto">
          <a:xfrm>
            <a:off x="11253236" y="6369050"/>
            <a:ext cx="3186132" cy="483740"/>
          </a:xfrm>
          <a:prstGeom prst="rect">
            <a:avLst/>
          </a:prstGeom>
          <a:solidFill>
            <a:schemeClr val="bg1">
              <a:alpha val="59999"/>
            </a:schemeClr>
          </a:solidFill>
          <a:ln w="152400">
            <a:noFill/>
            <a:miter lim="800000"/>
            <a:headEnd/>
            <a:tailEnd/>
          </a:ln>
        </p:spPr>
        <p:txBody>
          <a:bodyPr wrap="none" lIns="133034" tIns="33791" rIns="133034" bIns="33791">
            <a:spAutoFit/>
          </a:bodyPr>
          <a:lstStyle/>
          <a:p>
            <a:pPr algn="just" defTabSz="675160" eaLnBrk="0" hangingPunct="0"/>
            <a:r>
              <a:rPr lang="en-GB" sz="2700" dirty="0">
                <a:latin typeface="Courier New" pitchFamily="49" charset="0"/>
              </a:rPr>
              <a:t>Email </a:t>
            </a:r>
            <a:r>
              <a:rPr lang="en-GB" sz="2700" dirty="0" err="1">
                <a:latin typeface="Courier New" pitchFamily="49" charset="0"/>
              </a:rPr>
              <a:t>adresses</a:t>
            </a:r>
            <a:endParaRPr lang="en-GB" sz="2700" dirty="0">
              <a:latin typeface="Courier New" pitchFamily="49" charset="0"/>
            </a:endParaRPr>
          </a:p>
        </p:txBody>
      </p:sp>
      <p:sp>
        <p:nvSpPr>
          <p:cNvPr id="150" name="Rectangle 350"/>
          <p:cNvSpPr>
            <a:spLocks noChangeArrowheads="1"/>
          </p:cNvSpPr>
          <p:nvPr/>
        </p:nvSpPr>
        <p:spPr bwMode="auto">
          <a:xfrm>
            <a:off x="14429682" y="8212062"/>
            <a:ext cx="8426476" cy="5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470" tIns="35735" rIns="71470" bIns="35735" anchor="ctr">
            <a:spAutoFit/>
          </a:bodyPr>
          <a:lstStyle/>
          <a:p>
            <a:pPr algn="ctr" defTabSz="629972" eaLnBrk="0" hangingPunct="0">
              <a:defRPr/>
            </a:pPr>
            <a:r>
              <a:rPr lang="en-US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and INNOVATION OF THE WORK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tangle 350"/>
          <p:cNvSpPr>
            <a:spLocks noChangeArrowheads="1"/>
          </p:cNvSpPr>
          <p:nvPr/>
        </p:nvSpPr>
        <p:spPr bwMode="auto">
          <a:xfrm>
            <a:off x="10364412" y="16136862"/>
            <a:ext cx="4245908" cy="5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470" tIns="35735" rIns="71470" bIns="35735" anchor="ctr">
            <a:spAutoFit/>
          </a:bodyPr>
          <a:lstStyle/>
          <a:p>
            <a:pPr algn="ctr" defTabSz="629972" eaLnBrk="0" hangingPunct="0">
              <a:defRPr/>
            </a:pPr>
            <a:r>
              <a:rPr lang="en-US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 SETTING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Rectangle 350"/>
          <p:cNvSpPr>
            <a:spLocks noChangeArrowheads="1"/>
          </p:cNvSpPr>
          <p:nvPr/>
        </p:nvSpPr>
        <p:spPr bwMode="auto">
          <a:xfrm>
            <a:off x="18218093" y="15192038"/>
            <a:ext cx="144400" cy="34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470" tIns="35735" rIns="71470" bIns="35735" anchor="ctr">
            <a:spAutoFit/>
          </a:bodyPr>
          <a:lstStyle/>
          <a:p>
            <a:pPr algn="ctr" defTabSz="629972" eaLnBrk="0" hangingPunct="0">
              <a:defRPr/>
            </a:pPr>
            <a:endParaRPr lang="it-IT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Rectangle 350"/>
          <p:cNvSpPr>
            <a:spLocks noChangeArrowheads="1"/>
          </p:cNvSpPr>
          <p:nvPr/>
        </p:nvSpPr>
        <p:spPr bwMode="auto">
          <a:xfrm>
            <a:off x="8022296" y="21685250"/>
            <a:ext cx="8526246" cy="5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470" tIns="35735" rIns="71470" bIns="35735" anchor="ctr">
            <a:spAutoFit/>
          </a:bodyPr>
          <a:lstStyle/>
          <a:p>
            <a:pPr algn="ctr" defTabSz="629972" eaLnBrk="0" hangingPunct="0">
              <a:defRPr/>
            </a:pPr>
            <a:r>
              <a:rPr lang="en-US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ANALYSIS and METHODOLOGY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Text Box 104"/>
          <p:cNvSpPr txBox="1">
            <a:spLocks noChangeArrowheads="1"/>
          </p:cNvSpPr>
          <p:nvPr/>
        </p:nvSpPr>
        <p:spPr bwMode="auto">
          <a:xfrm>
            <a:off x="426245" y="31296246"/>
            <a:ext cx="24243159" cy="3800204"/>
          </a:xfrm>
          <a:prstGeom prst="roundRect">
            <a:avLst>
              <a:gd name="adj" fmla="val 9365"/>
            </a:avLst>
          </a:prstGeom>
          <a:solidFill>
            <a:srgbClr val="E5FFE5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33034" tIns="33791" rIns="133034" bIns="33791"/>
          <a:lstStyle/>
          <a:p>
            <a:pPr algn="just" defTabSz="675160" eaLnBrk="0" hangingPunct="0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675160" eaLnBrk="0" hangingPunct="0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defTabSz="675160" eaLnBrk="0" hangingPunct="0">
              <a:buFont typeface="Arial" panose="020B0604020202020204" pitchFamily="34" charset="0"/>
              <a:buChar char="•"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75160" eaLnBrk="0" hangingPunct="0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75160" eaLnBrk="0" hangingPunct="0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75160" eaLnBrk="0" hangingPunct="0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75160" eaLnBrk="0" hangingPunct="0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75160" eaLnBrk="0" hangingPunct="0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75160" eaLnBrk="0" hangingPunct="0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75160" eaLnBrk="0" hangingPunct="0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75160" eaLnBrk="0" hangingPunct="0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75160" eaLnBrk="0" hangingPunct="0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75160" eaLnBrk="0" hangingPunct="0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75160" eaLnBrk="0" hangingPunct="0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Rectangle 350"/>
          <p:cNvSpPr>
            <a:spLocks noChangeArrowheads="1"/>
          </p:cNvSpPr>
          <p:nvPr/>
        </p:nvSpPr>
        <p:spPr bwMode="auto">
          <a:xfrm>
            <a:off x="8555670" y="31579776"/>
            <a:ext cx="8710774" cy="5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470" tIns="35735" rIns="71470" bIns="35735" anchor="ctr">
            <a:spAutoFit/>
          </a:bodyPr>
          <a:lstStyle/>
          <a:p>
            <a:pPr algn="ctr" defTabSz="629972" eaLnBrk="0" hangingPunct="0">
              <a:defRPr/>
            </a:pPr>
            <a:r>
              <a:rPr lang="en-US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AND FUTURE DEVELOPMENTS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ttangolo 65"/>
          <p:cNvSpPr/>
          <p:nvPr/>
        </p:nvSpPr>
        <p:spPr bwMode="auto">
          <a:xfrm>
            <a:off x="13841055" y="35202882"/>
            <a:ext cx="10495854" cy="579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06450" eaLnBrk="0" hangingPunct="0"/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3FEDBF8-0176-4AD5-86A3-F4D49345C895}"/>
              </a:ext>
            </a:extLst>
          </p:cNvPr>
          <p:cNvSpPr txBox="1"/>
          <p:nvPr/>
        </p:nvSpPr>
        <p:spPr bwMode="auto">
          <a:xfrm>
            <a:off x="620527" y="501650"/>
            <a:ext cx="7120917" cy="1928172"/>
          </a:xfrm>
          <a:prstGeom prst="rect">
            <a:avLst/>
          </a:prstGeom>
          <a:solidFill>
            <a:schemeClr val="bg1">
              <a:alpha val="60000"/>
            </a:schemeClr>
          </a:solidFill>
          <a:ln w="152400">
            <a:noFill/>
            <a:miter lim="800000"/>
            <a:headEnd/>
            <a:tailEnd/>
          </a:ln>
        </p:spPr>
        <p:txBody>
          <a:bodyPr wrap="square" lIns="158904" tIns="40362" rIns="158904" bIns="40362" rtlCol="0">
            <a:spAutoFit/>
          </a:bodyPr>
          <a:lstStyle/>
          <a:p>
            <a:pPr algn="just" defTabSz="806450" eaLnBrk="0" hangingPunct="0"/>
            <a:r>
              <a:rPr lang="fr-FR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YOUR</a:t>
            </a:r>
          </a:p>
          <a:p>
            <a:pPr algn="just" defTabSz="806450" eaLnBrk="0" hangingPunct="0"/>
            <a:r>
              <a:rPr lang="fr-FR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 HERE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D5C6699-5727-4140-B97C-0D3D5CC2C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444" y="77950"/>
            <a:ext cx="2563010" cy="2937514"/>
          </a:xfrm>
          <a:prstGeom prst="rect">
            <a:avLst/>
          </a:prstGeom>
        </p:spPr>
      </p:pic>
      <p:sp>
        <p:nvSpPr>
          <p:cNvPr id="31" name="TextBox 123">
            <a:extLst>
              <a:ext uri="{FF2B5EF4-FFF2-40B4-BE49-F238E27FC236}">
                <a16:creationId xmlns:a16="http://schemas.microsoft.com/office/drawing/2014/main" id="{F06E472F-B7C9-4E14-B8B3-01E67C552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8" y="35140652"/>
            <a:ext cx="24476512" cy="1145460"/>
          </a:xfrm>
          <a:prstGeom prst="rect">
            <a:avLst/>
          </a:prstGeom>
          <a:solidFill>
            <a:schemeClr val="bg1">
              <a:alpha val="59999"/>
            </a:schemeClr>
          </a:solidFill>
          <a:ln w="152400">
            <a:noFill/>
            <a:miter lim="800000"/>
            <a:headEnd/>
            <a:tailEnd/>
          </a:ln>
        </p:spPr>
        <p:txBody>
          <a:bodyPr wrap="none" lIns="133034" tIns="33791" rIns="133034" bIns="33791">
            <a:spAutoFit/>
          </a:bodyPr>
          <a:lstStyle/>
          <a:p>
            <a:pPr algn="just" defTabSz="675160" eaLnBrk="0" hangingPunct="0"/>
            <a:r>
              <a:rPr lang="en-GB" sz="3500" b="1" dirty="0">
                <a:latin typeface="Calibri" panose="020F0502020204030204" pitchFamily="34" charset="0"/>
                <a:cs typeface="Calibri" panose="020F0502020204030204" pitchFamily="34" charset="0"/>
              </a:rPr>
              <a:t>N.B. This layout is intended as indicative and most of the features can be modified according to your needs (e.g. sections titles and</a:t>
            </a:r>
          </a:p>
          <a:p>
            <a:pPr algn="just" defTabSz="675160" eaLnBrk="0" hangingPunct="0"/>
            <a:r>
              <a:rPr lang="en-GB" sz="3500" b="1" dirty="0">
                <a:latin typeface="Calibri" panose="020F0502020204030204" pitchFamily="34" charset="0"/>
                <a:cs typeface="Calibri" panose="020F0502020204030204" pitchFamily="34" charset="0"/>
              </a:rPr>
              <a:t>sizes). Please respect the size of the poster, the portrait format and the </a:t>
            </a:r>
            <a:r>
              <a:rPr lang="en-GB" sz="3500" b="1">
                <a:latin typeface="Calibri" panose="020F0502020204030204" pitchFamily="34" charset="0"/>
                <a:cs typeface="Calibri" panose="020F0502020204030204" pitchFamily="34" charset="0"/>
              </a:rPr>
              <a:t>logo position. </a:t>
            </a:r>
            <a:endParaRPr lang="it-IT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64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64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 bwMode="auto">
        <a:solidFill>
          <a:schemeClr val="bg1">
            <a:alpha val="60000"/>
          </a:schemeClr>
        </a:solidFill>
        <a:ln w="152400">
          <a:noFill/>
          <a:miter lim="800000"/>
          <a:headEnd/>
          <a:tailEnd/>
        </a:ln>
      </a:spPr>
      <a:bodyPr wrap="square" lIns="158904" tIns="40362" rIns="158904" bIns="40362" rtlCol="0">
        <a:spAutoFit/>
      </a:bodyPr>
      <a:lstStyle>
        <a:defPPr algn="just" defTabSz="806450" eaLnBrk="0" hangingPunct="0">
          <a:defRPr sz="27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22870</TotalTime>
  <Words>94</Words>
  <Application>Microsoft Office PowerPoint</Application>
  <PresentationFormat>Personnalisé</PresentationFormat>
  <Paragraphs>66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Arial</vt:lpstr>
      <vt:lpstr>Verdana</vt:lpstr>
      <vt:lpstr>Courier New</vt:lpstr>
      <vt:lpstr>Default Design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fabio</dc:creator>
  <cp:lastModifiedBy>Michela CHESSA</cp:lastModifiedBy>
  <cp:revision>257</cp:revision>
  <cp:lastPrinted>2001-11-30T17:06:12Z</cp:lastPrinted>
  <dcterms:created xsi:type="dcterms:W3CDTF">2000-09-17T14:43:42Z</dcterms:created>
  <dcterms:modified xsi:type="dcterms:W3CDTF">2018-01-17T12:14:10Z</dcterms:modified>
</cp:coreProperties>
</file>